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69" r:id="rId10"/>
    <p:sldId id="263" r:id="rId11"/>
    <p:sldId id="260" r:id="rId12"/>
    <p:sldId id="264" r:id="rId13"/>
    <p:sldId id="261" r:id="rId14"/>
    <p:sldId id="26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B815-B9F1-45B7-8AF1-99470908C2FC}" type="datetimeFigureOut">
              <a:rPr lang="de-DE" smtClean="0"/>
              <a:t>07.03.2026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FC72-C379-4491-BAC6-A4C39430B36A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936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B815-B9F1-45B7-8AF1-99470908C2FC}" type="datetimeFigureOut">
              <a:rPr lang="de-DE" smtClean="0"/>
              <a:t>07.03.2026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FC72-C379-4491-BAC6-A4C39430B3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6646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B815-B9F1-45B7-8AF1-99470908C2FC}" type="datetimeFigureOut">
              <a:rPr lang="de-DE" smtClean="0"/>
              <a:t>07.03.2026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FC72-C379-4491-BAC6-A4C39430B3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20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B815-B9F1-45B7-8AF1-99470908C2FC}" type="datetimeFigureOut">
              <a:rPr lang="de-DE" smtClean="0"/>
              <a:t>07.03.2026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FC72-C379-4491-BAC6-A4C39430B3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551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B815-B9F1-45B7-8AF1-99470908C2FC}" type="datetimeFigureOut">
              <a:rPr lang="de-DE" smtClean="0"/>
              <a:t>07.03.2026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FC72-C379-4491-BAC6-A4C39430B36A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668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B815-B9F1-45B7-8AF1-99470908C2FC}" type="datetimeFigureOut">
              <a:rPr lang="de-DE" smtClean="0"/>
              <a:t>07.03.2026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FC72-C379-4491-BAC6-A4C39430B3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572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B815-B9F1-45B7-8AF1-99470908C2FC}" type="datetimeFigureOut">
              <a:rPr lang="de-DE" smtClean="0"/>
              <a:t>07.03.2026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FC72-C379-4491-BAC6-A4C39430B3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68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B815-B9F1-45B7-8AF1-99470908C2FC}" type="datetimeFigureOut">
              <a:rPr lang="de-DE" smtClean="0"/>
              <a:t>07.03.2026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FC72-C379-4491-BAC6-A4C39430B3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74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B815-B9F1-45B7-8AF1-99470908C2FC}" type="datetimeFigureOut">
              <a:rPr lang="de-DE" smtClean="0"/>
              <a:t>07.03.2026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FC72-C379-4491-BAC6-A4C39430B3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0223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BE3B815-B9F1-45B7-8AF1-99470908C2FC}" type="datetimeFigureOut">
              <a:rPr lang="de-DE" smtClean="0"/>
              <a:t>07.03.2026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AAFC72-C379-4491-BAC6-A4C39430B3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6175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B815-B9F1-45B7-8AF1-99470908C2FC}" type="datetimeFigureOut">
              <a:rPr lang="de-DE" smtClean="0"/>
              <a:t>07.03.2026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FC72-C379-4491-BAC6-A4C39430B3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7308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BE3B815-B9F1-45B7-8AF1-99470908C2FC}" type="datetimeFigureOut">
              <a:rPr lang="de-DE" smtClean="0"/>
              <a:t>07.03.2026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4AAFC72-C379-4491-BAC6-A4C39430B36A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0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leitungbuecherei@quickboprn.de" TargetMode="External"/><Relationship Id="rId2" Type="http://schemas.openxmlformats.org/officeDocument/2006/relationships/hyperlink" Target="mailto:stadtbuecherei@quickborn.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Stadtbücherei </a:t>
            </a:r>
            <a:br>
              <a:rPr lang="de-DE" dirty="0" smtClean="0"/>
            </a:br>
            <a:r>
              <a:rPr lang="de-DE" dirty="0" smtClean="0"/>
              <a:t>Quickborn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Elisabeth Baumann</a:t>
            </a:r>
          </a:p>
          <a:p>
            <a:r>
              <a:rPr lang="de-DE" dirty="0" smtClean="0"/>
              <a:t>Leitung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003" y="339804"/>
            <a:ext cx="4075869" cy="220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6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Veranstaltungen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300" y="1829638"/>
            <a:ext cx="2844067" cy="402272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08" y="1829637"/>
            <a:ext cx="2844067" cy="4022725"/>
          </a:xfrm>
          <a:prstGeom prst="rect">
            <a:avLst/>
          </a:prstGeom>
        </p:spPr>
      </p:pic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64" y="1829636"/>
            <a:ext cx="2844066" cy="4022725"/>
          </a:xfrm>
        </p:spPr>
      </p:pic>
    </p:spTree>
    <p:extLst>
      <p:ext uri="{BB962C8B-B14F-4D97-AF65-F5344CB8AC3E}">
        <p14:creationId xmlns:p14="http://schemas.microsoft.com/office/powerpoint/2010/main" val="83346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Veranstaltungen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000" y="1814251"/>
            <a:ext cx="3218179" cy="402272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49" y="1737360"/>
            <a:ext cx="2952791" cy="417650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140" y="1814251"/>
            <a:ext cx="2954027" cy="417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7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Veranstaltungen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Mittwoch, 27.05.2026 um 19:30 Uhr: Wissenschaft in Quickborn – „Was hat die KI dazugelernt?“ (Prof. Dr. Alexander Piel)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Dienstag, 15.09.2026 um 19:30 Uhr: </a:t>
            </a:r>
            <a:r>
              <a:rPr lang="de-DE" dirty="0" err="1" smtClean="0"/>
              <a:t>Poetry</a:t>
            </a:r>
            <a:r>
              <a:rPr lang="de-DE" dirty="0" smtClean="0"/>
              <a:t> Slam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Samstag 19.09.2026 ab 13:00 Uhr: Bücherflohmarkt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Freitag, 09.10.2026 um 19:00 Uhr: Lesung mit Michael Gorka</a:t>
            </a: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Mittwoch, 11.11.2026 um 19:30 Uhr: Wissenschaft in Quickborn – „Schlafen für die </a:t>
            </a:r>
            <a:r>
              <a:rPr lang="de-DE" dirty="0"/>
              <a:t>Gesundheit“ (Prof. Dr. Robert </a:t>
            </a:r>
            <a:r>
              <a:rPr lang="de-DE" dirty="0" err="1" smtClean="0"/>
              <a:t>Göder</a:t>
            </a:r>
            <a:r>
              <a:rPr lang="de-DE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Donnerstag, 26.11.2026 um 19:00 Uhr: Lesung mit Caro Sand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947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erhalte ich einen Büchereiausweis?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Anmeldeformular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Personalausweis oder Reisepass mit Meldebestätigung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Kosten für Erwachsene pro Jahr: 20 €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Einmalige Anmeldegebühr für Erwachsene: 5 €</a:t>
            </a:r>
            <a:endParaRPr lang="de-DE" dirty="0"/>
          </a:p>
          <a:p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387" y="2709250"/>
            <a:ext cx="5401524" cy="333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Kontakt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921135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Webseite: stadtbuecherei-quickborn.de</a:t>
            </a: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Tel. </a:t>
            </a:r>
            <a:r>
              <a:rPr lang="de-DE" dirty="0"/>
              <a:t>: 04106 </a:t>
            </a:r>
            <a:r>
              <a:rPr lang="de-DE" dirty="0" smtClean="0"/>
              <a:t>611-470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E-Mail</a:t>
            </a:r>
            <a:r>
              <a:rPr lang="de-DE" dirty="0"/>
              <a:t>: </a:t>
            </a:r>
            <a:r>
              <a:rPr lang="de-DE" dirty="0" smtClean="0">
                <a:hlinkClick r:id="rId2"/>
              </a:rPr>
              <a:t>stadtbuecherei@quickborn.de</a:t>
            </a:r>
            <a:r>
              <a:rPr lang="de-DE" dirty="0" smtClean="0"/>
              <a:t> oder </a:t>
            </a:r>
            <a:r>
              <a:rPr lang="de-DE" dirty="0" smtClean="0">
                <a:hlinkClick r:id="rId3"/>
              </a:rPr>
              <a:t>leitungbuecherei@quickborn.de</a:t>
            </a:r>
            <a:endParaRPr lang="de-DE" dirty="0" smtClean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71" y="1790006"/>
            <a:ext cx="2784764" cy="371301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7556270" y="5684428"/>
            <a:ext cx="2784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Leitung: Elisabeth Baumann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902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 finden Sie uns?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30684" y="1982706"/>
            <a:ext cx="6724996" cy="38863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Bahnhofstraße 100 (im Forum), 25451 Quickborn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1. Obergeschoss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Fahrstuhl vorhanden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760" y="2059381"/>
            <a:ext cx="2749413" cy="366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74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sind unsere Öffnungszeiten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6364" y="2125689"/>
            <a:ext cx="4020809" cy="353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bieten wir?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232469" y="1829417"/>
            <a:ext cx="4499262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Über 28.000 Medien für Unterhaltung, Freizeit und Weiterbildung</a:t>
            </a: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Bücher, DVDs, Hörbücher, Zeitschriften etc.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Informationsmaterial</a:t>
            </a:r>
            <a:endParaRPr lang="de-DE" dirty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20796"/>
            <a:ext cx="4488462" cy="336634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702" y="3657533"/>
            <a:ext cx="2335878" cy="254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bieten wir?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97033" y="1911927"/>
            <a:ext cx="4206240" cy="2743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Platz für Begegnungen, Austausch und zum Verweilen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Gemütliche Sitzgelegenheiten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756" y="1845734"/>
            <a:ext cx="4688379" cy="351628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505" y="3106882"/>
            <a:ext cx="3915295" cy="293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5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bieten wir?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2061556"/>
            <a:ext cx="4380807" cy="275982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Heißgetränke für 1€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Rückzugsorte zum Lesen, Arbeiten, Entspannen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56" y="1837112"/>
            <a:ext cx="4588624" cy="344146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21" y="3258589"/>
            <a:ext cx="3940233" cy="284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bieten wir?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Ausleihe von </a:t>
            </a:r>
            <a:r>
              <a:rPr lang="de-DE" dirty="0" err="1" smtClean="0"/>
              <a:t>eBooks</a:t>
            </a:r>
            <a:r>
              <a:rPr lang="de-DE" dirty="0" smtClean="0"/>
              <a:t> und </a:t>
            </a:r>
            <a:r>
              <a:rPr lang="de-DE" dirty="0" err="1" smtClean="0"/>
              <a:t>eAudios</a:t>
            </a:r>
            <a:r>
              <a:rPr lang="de-DE" dirty="0" smtClean="0"/>
              <a:t> (</a:t>
            </a:r>
            <a:r>
              <a:rPr lang="de-DE" dirty="0" err="1" smtClean="0"/>
              <a:t>Onleihe</a:t>
            </a:r>
            <a:r>
              <a:rPr lang="de-DE" dirty="0" smtClean="0"/>
              <a:t>, </a:t>
            </a:r>
            <a:r>
              <a:rPr lang="de-DE" dirty="0" err="1" smtClean="0"/>
              <a:t>Overdrive</a:t>
            </a:r>
            <a:r>
              <a:rPr lang="de-DE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Filmstreaming (</a:t>
            </a:r>
            <a:r>
              <a:rPr lang="de-DE" dirty="0" err="1" smtClean="0"/>
              <a:t>filmfriend</a:t>
            </a:r>
            <a:r>
              <a:rPr lang="de-DE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Digitale Enzyklopädie (Brockhaus online)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252" y="1935511"/>
            <a:ext cx="3758738" cy="150349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04" y="3231188"/>
            <a:ext cx="2435629" cy="243562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2909" y="3978239"/>
            <a:ext cx="4211089" cy="111172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1074" y="3855274"/>
            <a:ext cx="3262053" cy="152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5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Genration plus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97279" y="1845733"/>
            <a:ext cx="4214554" cy="264314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Medienboten: Ehrenamtliche bringen die gewünschten Medien zu Ihnen nach Hause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Individuelle Terminvereinbarung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Büchereiausweis muss vorhanden sein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kostenlos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Auf Wunsch: Vorlesen oder Klönen</a:t>
            </a:r>
            <a:endParaRPr lang="de-DE" dirty="0"/>
          </a:p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875" y="1943167"/>
            <a:ext cx="5208616" cy="346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9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Generation plus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1845734"/>
            <a:ext cx="3449782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1 zu 1-Beratung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Hilfestellung zu Smartphone, Tablet, Notebook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Individuelle Terminvereinbarung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kostenlos</a:t>
            </a:r>
            <a:endParaRPr lang="de-DE" dirty="0"/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153" y="1845734"/>
            <a:ext cx="2840982" cy="40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ückblick">
  <a:themeElements>
    <a:clrScheme name="Rückblick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282</Words>
  <Application>Microsoft Office PowerPoint</Application>
  <PresentationFormat>Breitbild</PresentationFormat>
  <Paragraphs>52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Calibri</vt:lpstr>
      <vt:lpstr>Calibri Light</vt:lpstr>
      <vt:lpstr>Wingdings</vt:lpstr>
      <vt:lpstr>Rückblick</vt:lpstr>
      <vt:lpstr>Stadtbücherei  Quickborn</vt:lpstr>
      <vt:lpstr>Wo finden Sie uns?</vt:lpstr>
      <vt:lpstr>Wie sind unsere Öffnungszeiten</vt:lpstr>
      <vt:lpstr>Was bieten wir?</vt:lpstr>
      <vt:lpstr>Was bieten wir?</vt:lpstr>
      <vt:lpstr>Was bieten wir?</vt:lpstr>
      <vt:lpstr>Was bieten wir?</vt:lpstr>
      <vt:lpstr>Genration plus</vt:lpstr>
      <vt:lpstr>Generation plus</vt:lpstr>
      <vt:lpstr>Veranstaltungen</vt:lpstr>
      <vt:lpstr>Veranstaltungen</vt:lpstr>
      <vt:lpstr>Veranstaltungen</vt:lpstr>
      <vt:lpstr>Wie erhalte ich einen Büchereiausweis?</vt:lpstr>
      <vt:lpstr>Kontakt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Stadtbücherei  Qickborn</dc:title>
  <dc:creator>Baumann, Elisabeth</dc:creator>
  <cp:lastModifiedBy>Baumann, Elisabeth</cp:lastModifiedBy>
  <cp:revision>23</cp:revision>
  <dcterms:created xsi:type="dcterms:W3CDTF">2026-03-04T11:54:36Z</dcterms:created>
  <dcterms:modified xsi:type="dcterms:W3CDTF">2026-03-07T09:36:14Z</dcterms:modified>
</cp:coreProperties>
</file>